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79" r:id="rId5"/>
    <p:sldId id="28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6" r:id="rId21"/>
    <p:sldId id="281" r:id="rId22"/>
    <p:sldId id="283" r:id="rId23"/>
    <p:sldId id="286" r:id="rId24"/>
    <p:sldId id="285" r:id="rId25"/>
    <p:sldId id="277" r:id="rId26"/>
    <p:sldId id="278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5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trs.css.i.nagoya-u.ac.jp/~sakai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lab2.kuis.kyoto-u.ac.jp/minato/index-e.html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cs.helsinki.fi/u/mjarvisa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swansea.ac.uk/staff/o.kullmann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s.tsukuba.ac.jp/~uhiro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ac.tuwien.ac.at/people/szeider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Katalin Fazekas - Homepage (kfazekas.github.io)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Soh </a:t>
            </a:r>
            <a:r>
              <a:rPr lang="en-US" dirty="0" err="1"/>
              <a:t>Takehide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tsoh.org</a:t>
            </a:r>
            <a:endParaRPr lang="en-US" dirty="0"/>
          </a:p>
          <a:p>
            <a:r>
              <a:rPr lang="en-US" dirty="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305" y="0"/>
            <a:ext cx="3165695" cy="390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Nagoya University</a:t>
            </a: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892" y="0"/>
            <a:ext cx="2883109" cy="33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Iowa State University</a:t>
            </a:r>
          </a:p>
          <a:p>
            <a:r>
              <a:rPr lang="en-US" dirty="0">
                <a:hlinkClick r:id="rId2"/>
              </a:rPr>
              <a:t>Kristin Yvonne Rozier, Ph.D. – Iowa State University (iastate.edu)</a:t>
            </a:r>
            <a:endParaRPr lang="en-US" dirty="0"/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32" y="0"/>
            <a:ext cx="2703968" cy="36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Masahiro Sakai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Nagoya University</a:t>
            </a:r>
          </a:p>
          <a:p>
            <a:r>
              <a:rPr lang="ja-JP" altLang="en-US" dirty="0">
                <a:hlinkClick r:id="rId2"/>
              </a:rPr>
              <a:t>酒井正彦 ホームページ </a:t>
            </a:r>
            <a:r>
              <a:rPr lang="en-US" altLang="ja-JP" dirty="0">
                <a:hlinkClick r:id="rId2"/>
              </a:rPr>
              <a:t>(nagoya-u.ac.jp)</a:t>
            </a:r>
            <a:endParaRPr lang="en-US" dirty="0"/>
          </a:p>
        </p:txBody>
      </p:sp>
      <p:pic>
        <p:nvPicPr>
          <p:cNvPr id="8194" name="Picture 2" descr="酒井正彦">
            <a:extLst>
              <a:ext uri="{FF2B5EF4-FFF2-40B4-BE49-F238E27FC236}">
                <a16:creationId xmlns:a16="http://schemas.microsoft.com/office/drawing/2014/main" id="{BE2B1D18-E116-FEB6-C402-41094A35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87" y="-1"/>
            <a:ext cx="3332813" cy="33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6" y="3674466"/>
            <a:ext cx="9144000" cy="1655762"/>
          </a:xfrm>
        </p:spPr>
        <p:txBody>
          <a:bodyPr/>
          <a:lstStyle/>
          <a:p>
            <a:r>
              <a:rPr lang="en-US" dirty="0"/>
              <a:t>DIKU</a:t>
            </a:r>
          </a:p>
          <a:p>
            <a:r>
              <a:rPr lang="en-US" dirty="0">
                <a:hlinkClick r:id="rId2"/>
              </a:rPr>
              <a:t>Jakob Nordström (jakobnordstrom.github.io)</a:t>
            </a:r>
            <a:endParaRPr lang="en-US" dirty="0"/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43" y="0"/>
            <a:ext cx="3023857" cy="30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VMWare</a:t>
            </a:r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23" y="0"/>
            <a:ext cx="3235377" cy="330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Freiburg</a:t>
            </a:r>
          </a:p>
          <a:p>
            <a:r>
              <a:rPr lang="de-DE" dirty="0">
                <a:hlinkClick r:id="rId2"/>
              </a:rPr>
              <a:t>Prof. Dr. Armin Biere (uni-freiburg.de)</a:t>
            </a:r>
            <a:endParaRPr lang="en-US" dirty="0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016" y="69882"/>
            <a:ext cx="2875984" cy="28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588" y="0"/>
            <a:ext cx="2948412" cy="29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institute of Informatics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06" y="20637"/>
            <a:ext cx="3029893" cy="403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  <a:p>
            <a:r>
              <a:rPr lang="en-US" dirty="0">
                <a:hlinkClick r:id="rId2"/>
              </a:rPr>
              <a:t>Shin-</a:t>
            </a:r>
            <a:r>
              <a:rPr lang="en-US" dirty="0" err="1">
                <a:hlinkClick r:id="rId2"/>
              </a:rPr>
              <a:t>ichi</a:t>
            </a:r>
            <a:r>
              <a:rPr lang="en-US" dirty="0">
                <a:hlinkClick r:id="rId2"/>
              </a:rPr>
              <a:t> Minato's Home Page (kyoto-u.ac.jp)</a:t>
            </a:r>
            <a:endParaRPr lang="en-US" dirty="0"/>
          </a:p>
        </p:txBody>
      </p:sp>
      <p:pic>
        <p:nvPicPr>
          <p:cNvPr id="4098" name="Picture 2" descr="Shin-ichi Minato's picture">
            <a:extLst>
              <a:ext uri="{FF2B5EF4-FFF2-40B4-BE49-F238E27FC236}">
                <a16:creationId xmlns:a16="http://schemas.microsoft.com/office/drawing/2014/main" id="{EC4C7577-F239-EAE7-1150-3BFF597DD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08" y="11615"/>
            <a:ext cx="4127293" cy="27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CD53-65AB-7539-EAC2-F01D6C36A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Matti </a:t>
            </a:r>
            <a:r>
              <a:rPr lang="en-US" i="0" dirty="0" err="1">
                <a:solidFill>
                  <a:srgbClr val="000000"/>
                </a:solidFill>
                <a:effectLst/>
              </a:rPr>
              <a:t>Järvisalo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4A25-2A4C-6FDE-ADEA-0D15ACF57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Helsinki</a:t>
            </a:r>
          </a:p>
          <a:p>
            <a:r>
              <a:rPr lang="en-US" dirty="0">
                <a:hlinkClick r:id="rId2"/>
              </a:rPr>
              <a:t>Matti </a:t>
            </a:r>
            <a:r>
              <a:rPr lang="en-US" dirty="0" err="1">
                <a:hlinkClick r:id="rId2"/>
              </a:rPr>
              <a:t>Järvisalo</a:t>
            </a:r>
            <a:r>
              <a:rPr lang="en-US" dirty="0">
                <a:hlinkClick r:id="rId2"/>
              </a:rPr>
              <a:t> (helsinki.fi)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8AE8C-3C76-9D7D-B584-5A073C52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87" y="-1"/>
            <a:ext cx="3473513" cy="46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376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95CF-E830-65CF-6378-1BF20EDAD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Oliver </a:t>
            </a:r>
            <a:r>
              <a:rPr lang="en-US" dirty="0" err="1"/>
              <a:t>Kullmann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DF0B3-82A0-051A-0B5E-039469566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Swansea</a:t>
            </a:r>
          </a:p>
          <a:p>
            <a:r>
              <a:rPr lang="en-US" dirty="0">
                <a:hlinkClick r:id="rId2"/>
              </a:rPr>
              <a:t>Dr Oliver </a:t>
            </a:r>
            <a:r>
              <a:rPr lang="en-US" dirty="0" err="1">
                <a:hlinkClick r:id="rId2"/>
              </a:rPr>
              <a:t>Kullmann</a:t>
            </a:r>
            <a:r>
              <a:rPr lang="en-US" dirty="0">
                <a:hlinkClick r:id="rId2"/>
              </a:rPr>
              <a:t> - Swansea University</a:t>
            </a:r>
            <a:endParaRPr lang="en-US" dirty="0"/>
          </a:p>
        </p:txBody>
      </p:sp>
      <p:pic>
        <p:nvPicPr>
          <p:cNvPr id="1026" name="Picture 2" descr="Dr Oliver Kullmann">
            <a:extLst>
              <a:ext uri="{FF2B5EF4-FFF2-40B4-BE49-F238E27FC236}">
                <a16:creationId xmlns:a16="http://schemas.microsoft.com/office/drawing/2014/main" id="{4BE6107D-9483-2A3B-7265-2F18A89F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642" y="0"/>
            <a:ext cx="2939358" cy="391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26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Tachio Terauchi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Waseda</a:t>
            </a:r>
            <a:endParaRPr lang="en-US" dirty="0"/>
          </a:p>
        </p:txBody>
      </p:sp>
      <p:pic>
        <p:nvPicPr>
          <p:cNvPr id="3074" name="Picture 2" descr="Image result for Tachi Terauchi">
            <a:extLst>
              <a:ext uri="{FF2B5EF4-FFF2-40B4-BE49-F238E27FC236}">
                <a16:creationId xmlns:a16="http://schemas.microsoft.com/office/drawing/2014/main" id="{6D0FFF18-5580-31F1-ACE5-7E43528A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994" y="0"/>
            <a:ext cx="2541006" cy="31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98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CMU</a:t>
            </a:r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5" y="0"/>
            <a:ext cx="4315485" cy="249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Nikolaj </a:t>
            </a:r>
            <a:r>
              <a:rPr lang="en-US" dirty="0" err="1"/>
              <a:t>Bj</a:t>
            </a:r>
            <a:r>
              <a:rPr lang="en-US" sz="4400" dirty="0" err="1"/>
              <a:t>Ø</a:t>
            </a:r>
            <a:r>
              <a:rPr lang="en-US" dirty="0" err="1"/>
              <a:t>rner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Georgia Tech</a:t>
            </a:r>
          </a:p>
          <a:p>
            <a:r>
              <a:rPr lang="en-US" dirty="0">
                <a:hlinkClick r:id="rId2"/>
              </a:rPr>
              <a:t>Vijay Ganesh | School of Computer Science (gatech.edu)</a:t>
            </a:r>
            <a:endParaRPr lang="en-US" dirty="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51" y="-1"/>
            <a:ext cx="3174749" cy="38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Taiwan University</a:t>
            </a:r>
          </a:p>
          <a:p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 dirty="0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03" y="-1"/>
            <a:ext cx="2440898" cy="33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Hiroshi </a:t>
            </a:r>
            <a:r>
              <a:rPr lang="en-US" dirty="0" err="1"/>
              <a:t>Unno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Tsukuba</a:t>
            </a:r>
          </a:p>
          <a:p>
            <a:r>
              <a:rPr lang="en-US" dirty="0">
                <a:hlinkClick r:id="rId2"/>
              </a:rPr>
              <a:t>Hiroshi UNNO (tsukuba.ac.jp)</a:t>
            </a:r>
            <a:endParaRPr lang="en-US" dirty="0"/>
          </a:p>
        </p:txBody>
      </p:sp>
      <p:pic>
        <p:nvPicPr>
          <p:cNvPr id="16386" name="Picture 2" descr="Seminar Report: The 1st STAIR Lab ST Seminar: Dr. Hiroshi Unno ...">
            <a:extLst>
              <a:ext uri="{FF2B5EF4-FFF2-40B4-BE49-F238E27FC236}">
                <a16:creationId xmlns:a16="http://schemas.microsoft.com/office/drawing/2014/main" id="{4951045B-33AE-0E7E-4A69-CB1CE3A3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71" y="0"/>
            <a:ext cx="3988729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1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6963" y="2062162"/>
            <a:ext cx="9144000" cy="2387600"/>
          </a:xfrm>
        </p:spPr>
        <p:txBody>
          <a:bodyPr/>
          <a:lstStyle/>
          <a:p>
            <a:r>
              <a:rPr lang="en-US" dirty="0"/>
              <a:t>Stefan </a:t>
            </a:r>
            <a:r>
              <a:rPr lang="en-US" dirty="0" err="1"/>
              <a:t>Szeider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605" y="4344423"/>
            <a:ext cx="9144000" cy="1655762"/>
          </a:xfrm>
        </p:spPr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ac.tuwien.ac.at/people/</a:t>
            </a:r>
            <a:r>
              <a:rPr lang="en-US" dirty="0" err="1">
                <a:hlinkClick r:id="rId2"/>
              </a:rPr>
              <a:t>szeider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34" y="82047"/>
            <a:ext cx="7140166" cy="33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9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432</Words>
  <Application>Microsoft Office PowerPoint</Application>
  <PresentationFormat>Widescreen</PresentationFormat>
  <Paragraphs>71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Introductions</vt:lpstr>
      <vt:lpstr>Armin Biere</vt:lpstr>
      <vt:lpstr>Vijay Ganesh</vt:lpstr>
      <vt:lpstr>PowerPoint Presentation</vt:lpstr>
      <vt:lpstr>PowerPoint Presentation</vt:lpstr>
      <vt:lpstr>Jie-Hong Roland Jiang</vt:lpstr>
      <vt:lpstr>Hiroshi Unno</vt:lpstr>
      <vt:lpstr>Stefan Szeider</vt:lpstr>
      <vt:lpstr>Akihisa Yamada</vt:lpstr>
      <vt:lpstr>Katalin Fazekas</vt:lpstr>
      <vt:lpstr>Mathias Preiner</vt:lpstr>
      <vt:lpstr>Aina Niemetz</vt:lpstr>
      <vt:lpstr> Soh Takehide</vt:lpstr>
      <vt:lpstr>Mutsunori Banbara</vt:lpstr>
      <vt:lpstr>Kristin Rozier</vt:lpstr>
      <vt:lpstr>Miyuki Koshimura</vt:lpstr>
      <vt:lpstr>Masahiro Sakai</vt:lpstr>
      <vt:lpstr>Jakob Nordström</vt:lpstr>
      <vt:lpstr>Nina Narodytska</vt:lpstr>
      <vt:lpstr>Roopsha Samanta</vt:lpstr>
      <vt:lpstr>Katsumi Inoue</vt:lpstr>
      <vt:lpstr>Shin-Ichi Minato</vt:lpstr>
      <vt:lpstr>Matti Järvisalo</vt:lpstr>
      <vt:lpstr>Oliver Kullmann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Nikolaj Bjorner</cp:lastModifiedBy>
  <cp:revision>20</cp:revision>
  <dcterms:created xsi:type="dcterms:W3CDTF">2023-09-29T21:30:36Z</dcterms:created>
  <dcterms:modified xsi:type="dcterms:W3CDTF">2023-09-30T00:05:30Z</dcterms:modified>
</cp:coreProperties>
</file>